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nonymous Pro" panose="020B0604020202020204" charset="0"/>
      <p:regular r:id="rId14"/>
    </p:embeddedFont>
    <p:embeddedFont>
      <p:font typeface="Anonymous Pro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K Grotesk Medium" panose="020B0604020202020204" charset="0"/>
      <p:regular r:id="rId20"/>
    </p:embeddedFont>
    <p:embeddedFont>
      <p:font typeface="HK Grotesk Medium Bold" panose="020B0604020202020204" charset="0"/>
      <p:regular r:id="rId21"/>
    </p:embeddedFont>
    <p:embeddedFont>
      <p:font typeface="Open Sans Light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86" y="7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35633" y="-824364"/>
            <a:ext cx="3928667" cy="41633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974672"/>
            <a:ext cx="5859745" cy="8283628"/>
            <a:chOff x="0" y="0"/>
            <a:chExt cx="8041802" cy="11368293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l="l" t="t" r="r" b="b"/>
              <a:pathLst>
                <a:path w="7897022" h="11223513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l="l" t="t" r="r" b="b"/>
              <a:pathLst>
                <a:path w="8041802" h="11368293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974672"/>
            <a:ext cx="5859745" cy="908385"/>
            <a:chOff x="0" y="0"/>
            <a:chExt cx="8041802" cy="1246650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l="l" t="t" r="r" b="b"/>
              <a:pathLst>
                <a:path w="7897022" h="1101870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98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l="l" t="t" r="r" b="b"/>
              <a:pathLst>
                <a:path w="8041802" h="1246650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2717481" y="1386356"/>
            <a:ext cx="3688462" cy="85017"/>
          </a:xfrm>
          <a:prstGeom prst="rect">
            <a:avLst/>
          </a:prstGeom>
          <a:solidFill>
            <a:srgbClr val="2E2E2E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99637" y="7703535"/>
            <a:ext cx="3928667" cy="416332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511202" y="1285989"/>
            <a:ext cx="285750" cy="285750"/>
            <a:chOff x="0" y="0"/>
            <a:chExt cx="381000" cy="38100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930302" y="1285989"/>
            <a:ext cx="285750" cy="285750"/>
            <a:chOff x="0" y="0"/>
            <a:chExt cx="381000" cy="381000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7831311" y="2283110"/>
            <a:ext cx="9427989" cy="5720779"/>
            <a:chOff x="0" y="0"/>
            <a:chExt cx="12570652" cy="762770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80975"/>
              <a:ext cx="12570652" cy="5454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00"/>
                </a:lnSpc>
              </a:pPr>
              <a:r>
                <a:rPr lang="en-US" sz="10400">
                  <a:solidFill>
                    <a:srgbClr val="004AAD"/>
                  </a:solidFill>
                  <a:latin typeface="Anonymous Pro Bold"/>
                </a:rPr>
                <a:t>KEY CLUB INFORMATIONAL MEETING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6146400"/>
              <a:ext cx="12570652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>
                  <a:solidFill>
                    <a:srgbClr val="004AAD"/>
                  </a:solidFill>
                  <a:latin typeface="HK Grotesk Medium"/>
                </a:rPr>
                <a:t>2020-2021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3678" y="3001625"/>
            <a:ext cx="5002265" cy="5002265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6668640" y="1019175"/>
            <a:ext cx="59066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1686"/>
            <a:ext cx="5859745" cy="8283628"/>
            <a:chOff x="0" y="0"/>
            <a:chExt cx="8041802" cy="11368293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l="l" t="t" r="r" b="b"/>
              <a:pathLst>
                <a:path w="7897022" h="11223513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l="l" t="t" r="r" b="b"/>
              <a:pathLst>
                <a:path w="8041802" h="11368293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1686"/>
            <a:ext cx="5859745" cy="908385"/>
            <a:chOff x="0" y="0"/>
            <a:chExt cx="8041802" cy="124665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l="l" t="t" r="r" b="b"/>
              <a:pathLst>
                <a:path w="7897022" h="1101870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84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l="l" t="t" r="r" b="b"/>
              <a:pathLst>
                <a:path w="8041802" h="1246650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2717481" y="1413370"/>
            <a:ext cx="3688462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9" name="Group 9"/>
          <p:cNvGrpSpPr/>
          <p:nvPr/>
        </p:nvGrpSpPr>
        <p:grpSpPr>
          <a:xfrm>
            <a:off x="1511202" y="1313003"/>
            <a:ext cx="285750" cy="285750"/>
            <a:chOff x="0" y="0"/>
            <a:chExt cx="381000" cy="38100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05BD4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930302" y="1313003"/>
            <a:ext cx="285750" cy="285750"/>
            <a:chOff x="0" y="0"/>
            <a:chExt cx="381000" cy="38100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05BD4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8567444" y="1598753"/>
            <a:ext cx="8691856" cy="6918837"/>
            <a:chOff x="0" y="0"/>
            <a:chExt cx="11589142" cy="922511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61925"/>
              <a:ext cx="11589142" cy="319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HOW TO CONTACT US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6524991"/>
              <a:ext cx="381000" cy="381000"/>
              <a:chOff x="6705600" y="1371600"/>
              <a:chExt cx="10972800" cy="1097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69420" y="6594410"/>
              <a:ext cx="242160" cy="242160"/>
              <a:chOff x="6705600" y="1371600"/>
              <a:chExt cx="10972800" cy="1097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812800" y="6401166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DM us on Instagram @wbhkeyclub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4624966"/>
              <a:ext cx="381000" cy="381000"/>
              <a:chOff x="6705600" y="1371600"/>
              <a:chExt cx="10972800" cy="1097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69420" y="4694385"/>
              <a:ext cx="242160" cy="242160"/>
              <a:chOff x="6705600" y="1371600"/>
              <a:chExt cx="10972800" cy="1097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812800" y="4196341"/>
              <a:ext cx="9623389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Join the Remind by texting @wbkc2021 to 81010</a:t>
              </a:r>
            </a:p>
          </p:txBody>
        </p: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>
              <a:off x="0" y="8729816"/>
              <a:ext cx="381000" cy="381000"/>
              <a:chOff x="6705600" y="1371600"/>
              <a:chExt cx="10972800" cy="1097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69420" y="8799235"/>
              <a:ext cx="242160" cy="242160"/>
              <a:chOff x="6705600" y="1371600"/>
              <a:chExt cx="10972800" cy="1097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1DCED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812800" y="8605991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Email us wbhkeyclub@gmail.com</a:t>
              </a:r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rcRect t="1057" b="1057"/>
          <a:stretch>
            <a:fillRect/>
          </a:stretch>
        </p:blipFill>
        <p:spPr>
          <a:xfrm>
            <a:off x="1368408" y="2163047"/>
            <a:ext cx="5037535" cy="6957346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>
            <a:off x="8567444" y="7210088"/>
            <a:ext cx="7827142" cy="457200"/>
            <a:chOff x="0" y="0"/>
            <a:chExt cx="10436189" cy="609600"/>
          </a:xfrm>
        </p:grpSpPr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812800" y="-9525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Visit our Website wbkeyclub.weebly.com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1686"/>
            <a:ext cx="5859745" cy="8283628"/>
            <a:chOff x="0" y="0"/>
            <a:chExt cx="8041802" cy="11368293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l="l" t="t" r="r" b="b"/>
              <a:pathLst>
                <a:path w="7897022" h="11223513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l="l" t="t" r="r" b="b"/>
              <a:pathLst>
                <a:path w="8041802" h="11368293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1001686"/>
            <a:ext cx="5859745" cy="908385"/>
            <a:chOff x="0" y="0"/>
            <a:chExt cx="8041802" cy="124665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l="l" t="t" r="r" b="b"/>
              <a:pathLst>
                <a:path w="7897022" h="1101870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84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l="l" t="t" r="r" b="b"/>
              <a:pathLst>
                <a:path w="8041802" h="1246650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2717481" y="1413370"/>
            <a:ext cx="3688462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9" name="Group 9"/>
          <p:cNvGrpSpPr/>
          <p:nvPr/>
        </p:nvGrpSpPr>
        <p:grpSpPr>
          <a:xfrm>
            <a:off x="1511202" y="1313003"/>
            <a:ext cx="285750" cy="285750"/>
            <a:chOff x="0" y="0"/>
            <a:chExt cx="381000" cy="38100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930302" y="1313003"/>
            <a:ext cx="285750" cy="285750"/>
            <a:chOff x="0" y="0"/>
            <a:chExt cx="381000" cy="38100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8567444" y="3028950"/>
            <a:ext cx="8691856" cy="4229100"/>
            <a:chOff x="0" y="0"/>
            <a:chExt cx="11589142" cy="563880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61925"/>
              <a:ext cx="11589142" cy="1666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FFFFFF"/>
                  </a:solidFill>
                  <a:latin typeface="Anonymous Pro Bold"/>
                </a:rPr>
                <a:t>WHAT'S NEXT?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5143500"/>
              <a:ext cx="381000" cy="381000"/>
              <a:chOff x="6705600" y="1371600"/>
              <a:chExt cx="10972800" cy="1097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69420" y="5212920"/>
              <a:ext cx="242160" cy="242160"/>
              <a:chOff x="6705600" y="1371600"/>
              <a:chExt cx="10972800" cy="1097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812800" y="5019675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HK Grotesk Medium"/>
                </a:rPr>
                <a:t>Our Next meeting will be 10/27 @3:30 pm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3280955"/>
              <a:ext cx="381000" cy="381000"/>
              <a:chOff x="6705600" y="1371600"/>
              <a:chExt cx="10972800" cy="1097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69420" y="3350375"/>
              <a:ext cx="242160" cy="242160"/>
              <a:chOff x="6705600" y="1371600"/>
              <a:chExt cx="10972800" cy="1097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812800" y="2852330"/>
              <a:ext cx="9623389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HK Grotesk Medium"/>
                </a:rPr>
                <a:t>Meetings every other Tuesday @3:30pm on Microsoft Teams</a:t>
              </a: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5090" y="3028950"/>
            <a:ext cx="5006964" cy="50293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71839" y="0"/>
            <a:ext cx="11316161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83537" y="6948036"/>
            <a:ext cx="3928667" cy="41633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021366" y="1028700"/>
            <a:ext cx="9237934" cy="8229600"/>
            <a:chOff x="0" y="0"/>
            <a:chExt cx="12677964" cy="1129414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2533184" cy="11149365"/>
            </a:xfrm>
            <a:custGeom>
              <a:avLst/>
              <a:gdLst/>
              <a:ahLst/>
              <a:cxnLst/>
              <a:rect l="l" t="t" r="r" b="b"/>
              <a:pathLst>
                <a:path w="12533184" h="11149365">
                  <a:moveTo>
                    <a:pt x="0" y="0"/>
                  </a:moveTo>
                  <a:lnTo>
                    <a:pt x="12533184" y="0"/>
                  </a:lnTo>
                  <a:lnTo>
                    <a:pt x="12533184" y="11149365"/>
                  </a:lnTo>
                  <a:lnTo>
                    <a:pt x="0" y="11149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2677963" cy="11294146"/>
            </a:xfrm>
            <a:custGeom>
              <a:avLst/>
              <a:gdLst/>
              <a:ahLst/>
              <a:cxnLst/>
              <a:rect l="l" t="t" r="r" b="b"/>
              <a:pathLst>
                <a:path w="12677963" h="11294146">
                  <a:moveTo>
                    <a:pt x="12533184" y="11149365"/>
                  </a:moveTo>
                  <a:lnTo>
                    <a:pt x="12677963" y="11149365"/>
                  </a:lnTo>
                  <a:lnTo>
                    <a:pt x="12677963" y="11294146"/>
                  </a:lnTo>
                  <a:lnTo>
                    <a:pt x="12533184" y="11294146"/>
                  </a:lnTo>
                  <a:lnTo>
                    <a:pt x="12533184" y="111493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49365"/>
                  </a:lnTo>
                  <a:lnTo>
                    <a:pt x="0" y="11149365"/>
                  </a:lnTo>
                  <a:lnTo>
                    <a:pt x="0" y="144780"/>
                  </a:lnTo>
                  <a:close/>
                  <a:moveTo>
                    <a:pt x="0" y="11149365"/>
                  </a:moveTo>
                  <a:lnTo>
                    <a:pt x="144780" y="11149365"/>
                  </a:lnTo>
                  <a:lnTo>
                    <a:pt x="144780" y="11294146"/>
                  </a:lnTo>
                  <a:lnTo>
                    <a:pt x="0" y="11294146"/>
                  </a:lnTo>
                  <a:lnTo>
                    <a:pt x="0" y="11149365"/>
                  </a:lnTo>
                  <a:close/>
                  <a:moveTo>
                    <a:pt x="12533184" y="144780"/>
                  </a:moveTo>
                  <a:lnTo>
                    <a:pt x="12677963" y="144780"/>
                  </a:lnTo>
                  <a:lnTo>
                    <a:pt x="12677963" y="11149365"/>
                  </a:lnTo>
                  <a:lnTo>
                    <a:pt x="12533184" y="11149365"/>
                  </a:lnTo>
                  <a:lnTo>
                    <a:pt x="12533184" y="144780"/>
                  </a:lnTo>
                  <a:close/>
                  <a:moveTo>
                    <a:pt x="144780" y="11149365"/>
                  </a:moveTo>
                  <a:lnTo>
                    <a:pt x="12533184" y="11149365"/>
                  </a:lnTo>
                  <a:lnTo>
                    <a:pt x="12533184" y="11294146"/>
                  </a:lnTo>
                  <a:lnTo>
                    <a:pt x="144780" y="11294146"/>
                  </a:lnTo>
                  <a:lnTo>
                    <a:pt x="144780" y="11149365"/>
                  </a:lnTo>
                  <a:close/>
                  <a:moveTo>
                    <a:pt x="12533184" y="0"/>
                  </a:moveTo>
                  <a:lnTo>
                    <a:pt x="12677963" y="0"/>
                  </a:lnTo>
                  <a:lnTo>
                    <a:pt x="12677963" y="144780"/>
                  </a:lnTo>
                  <a:lnTo>
                    <a:pt x="12533184" y="144780"/>
                  </a:lnTo>
                  <a:lnTo>
                    <a:pt x="1253318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533184" y="0"/>
                  </a:lnTo>
                  <a:lnTo>
                    <a:pt x="1253318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021366" y="1028700"/>
            <a:ext cx="9237934" cy="908385"/>
            <a:chOff x="0" y="0"/>
            <a:chExt cx="12677964" cy="1246650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2533184" cy="1101870"/>
            </a:xfrm>
            <a:custGeom>
              <a:avLst/>
              <a:gdLst/>
              <a:ahLst/>
              <a:cxnLst/>
              <a:rect l="l" t="t" r="r" b="b"/>
              <a:pathLst>
                <a:path w="12533184" h="1101870">
                  <a:moveTo>
                    <a:pt x="0" y="0"/>
                  </a:moveTo>
                  <a:lnTo>
                    <a:pt x="12533184" y="0"/>
                  </a:lnTo>
                  <a:lnTo>
                    <a:pt x="12533184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A75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2677963" cy="1246650"/>
            </a:xfrm>
            <a:custGeom>
              <a:avLst/>
              <a:gdLst/>
              <a:ahLst/>
              <a:cxnLst/>
              <a:rect l="l" t="t" r="r" b="b"/>
              <a:pathLst>
                <a:path w="12677963" h="1246650">
                  <a:moveTo>
                    <a:pt x="12533184" y="1101870"/>
                  </a:moveTo>
                  <a:lnTo>
                    <a:pt x="12677963" y="1101870"/>
                  </a:lnTo>
                  <a:lnTo>
                    <a:pt x="12677963" y="1246650"/>
                  </a:lnTo>
                  <a:lnTo>
                    <a:pt x="12533184" y="1246650"/>
                  </a:lnTo>
                  <a:lnTo>
                    <a:pt x="12533184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12533184" y="144780"/>
                  </a:moveTo>
                  <a:lnTo>
                    <a:pt x="12677963" y="144780"/>
                  </a:lnTo>
                  <a:lnTo>
                    <a:pt x="12677963" y="1101870"/>
                  </a:lnTo>
                  <a:lnTo>
                    <a:pt x="12533184" y="1101870"/>
                  </a:lnTo>
                  <a:lnTo>
                    <a:pt x="12533184" y="144780"/>
                  </a:lnTo>
                  <a:close/>
                  <a:moveTo>
                    <a:pt x="144780" y="1101870"/>
                  </a:moveTo>
                  <a:lnTo>
                    <a:pt x="12533184" y="1101870"/>
                  </a:lnTo>
                  <a:lnTo>
                    <a:pt x="12533184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12533184" y="0"/>
                  </a:moveTo>
                  <a:lnTo>
                    <a:pt x="12677963" y="0"/>
                  </a:lnTo>
                  <a:lnTo>
                    <a:pt x="12677963" y="144780"/>
                  </a:lnTo>
                  <a:lnTo>
                    <a:pt x="12533184" y="144780"/>
                  </a:lnTo>
                  <a:lnTo>
                    <a:pt x="1253318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533184" y="0"/>
                  </a:lnTo>
                  <a:lnTo>
                    <a:pt x="1253318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9691097" y="1440002"/>
            <a:ext cx="7156773" cy="85781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11" name="Group 11"/>
          <p:cNvGrpSpPr/>
          <p:nvPr/>
        </p:nvGrpSpPr>
        <p:grpSpPr>
          <a:xfrm>
            <a:off x="8503868" y="1340017"/>
            <a:ext cx="285750" cy="285750"/>
            <a:chOff x="0" y="0"/>
            <a:chExt cx="381000" cy="38100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6C84F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8922968" y="1340017"/>
            <a:ext cx="285750" cy="285750"/>
            <a:chOff x="0" y="0"/>
            <a:chExt cx="381000" cy="381000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6C84F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8323542" y="4199582"/>
            <a:ext cx="8524329" cy="2254775"/>
            <a:chOff x="0" y="0"/>
            <a:chExt cx="11365772" cy="3006367"/>
          </a:xfrm>
        </p:grpSpPr>
        <p:sp>
          <p:nvSpPr>
            <p:cNvPr id="22" name="TextBox 22"/>
            <p:cNvSpPr txBox="1"/>
            <p:nvPr/>
          </p:nvSpPr>
          <p:spPr>
            <a:xfrm>
              <a:off x="656032" y="180975"/>
              <a:ext cx="10709740" cy="1932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400"/>
                </a:lnSpc>
              </a:pPr>
              <a:r>
                <a:rPr lang="en-US" sz="10400">
                  <a:solidFill>
                    <a:srgbClr val="2E2E2E"/>
                  </a:solidFill>
                  <a:latin typeface="Anonymous Pro Bold"/>
                </a:rPr>
                <a:t>QUESTIONS??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 r="6607"/>
          <a:stretch>
            <a:fillRect/>
          </a:stretch>
        </p:blipFill>
        <p:spPr>
          <a:xfrm>
            <a:off x="0" y="1340017"/>
            <a:ext cx="6694174" cy="716257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28700" y="8791575"/>
            <a:ext cx="59066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24477" y="6900185"/>
            <a:ext cx="285750" cy="285750"/>
            <a:chOff x="0" y="0"/>
            <a:chExt cx="381000" cy="38100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93701" y="4393981"/>
            <a:ext cx="3928667" cy="416332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1028700"/>
            <a:ext cx="16230600" cy="4114800"/>
            <a:chOff x="0" y="0"/>
            <a:chExt cx="22274565" cy="5647073"/>
          </a:xfrm>
        </p:grpSpPr>
        <p:sp>
          <p:nvSpPr>
            <p:cNvPr id="9" name="Freeform 9"/>
            <p:cNvSpPr/>
            <p:nvPr/>
          </p:nvSpPr>
          <p:spPr>
            <a:xfrm>
              <a:off x="72390" y="72390"/>
              <a:ext cx="22129785" cy="5502293"/>
            </a:xfrm>
            <a:custGeom>
              <a:avLst/>
              <a:gdLst/>
              <a:ahLst/>
              <a:cxnLst/>
              <a:rect l="l" t="t" r="r" b="b"/>
              <a:pathLst>
                <a:path w="22129785" h="5502293">
                  <a:moveTo>
                    <a:pt x="0" y="0"/>
                  </a:moveTo>
                  <a:lnTo>
                    <a:pt x="22129785" y="0"/>
                  </a:lnTo>
                  <a:lnTo>
                    <a:pt x="22129785" y="5502293"/>
                  </a:lnTo>
                  <a:lnTo>
                    <a:pt x="0" y="5502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D4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2274564" cy="5647073"/>
            </a:xfrm>
            <a:custGeom>
              <a:avLst/>
              <a:gdLst/>
              <a:ahLst/>
              <a:cxnLst/>
              <a:rect l="l" t="t" r="r" b="b"/>
              <a:pathLst>
                <a:path w="22274564" h="5647073">
                  <a:moveTo>
                    <a:pt x="22129784" y="5502293"/>
                  </a:moveTo>
                  <a:lnTo>
                    <a:pt x="22274564" y="5502293"/>
                  </a:lnTo>
                  <a:lnTo>
                    <a:pt x="22274564" y="5647073"/>
                  </a:lnTo>
                  <a:lnTo>
                    <a:pt x="22129784" y="5647073"/>
                  </a:lnTo>
                  <a:lnTo>
                    <a:pt x="22129784" y="55022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502293"/>
                  </a:lnTo>
                  <a:lnTo>
                    <a:pt x="0" y="5502293"/>
                  </a:lnTo>
                  <a:lnTo>
                    <a:pt x="0" y="144780"/>
                  </a:lnTo>
                  <a:close/>
                  <a:moveTo>
                    <a:pt x="0" y="5502293"/>
                  </a:moveTo>
                  <a:lnTo>
                    <a:pt x="144780" y="5502293"/>
                  </a:lnTo>
                  <a:lnTo>
                    <a:pt x="144780" y="5647073"/>
                  </a:lnTo>
                  <a:lnTo>
                    <a:pt x="0" y="5647073"/>
                  </a:lnTo>
                  <a:lnTo>
                    <a:pt x="0" y="5502293"/>
                  </a:lnTo>
                  <a:close/>
                  <a:moveTo>
                    <a:pt x="22129784" y="144780"/>
                  </a:moveTo>
                  <a:lnTo>
                    <a:pt x="22274564" y="144780"/>
                  </a:lnTo>
                  <a:lnTo>
                    <a:pt x="22274564" y="5502293"/>
                  </a:lnTo>
                  <a:lnTo>
                    <a:pt x="22129784" y="5502293"/>
                  </a:lnTo>
                  <a:lnTo>
                    <a:pt x="22129784" y="144780"/>
                  </a:lnTo>
                  <a:close/>
                  <a:moveTo>
                    <a:pt x="144780" y="5502293"/>
                  </a:moveTo>
                  <a:lnTo>
                    <a:pt x="22129784" y="5502293"/>
                  </a:lnTo>
                  <a:lnTo>
                    <a:pt x="22129784" y="5647073"/>
                  </a:lnTo>
                  <a:lnTo>
                    <a:pt x="144780" y="5647073"/>
                  </a:lnTo>
                  <a:lnTo>
                    <a:pt x="144780" y="5502293"/>
                  </a:lnTo>
                  <a:close/>
                  <a:moveTo>
                    <a:pt x="22129784" y="0"/>
                  </a:moveTo>
                  <a:lnTo>
                    <a:pt x="22274564" y="0"/>
                  </a:lnTo>
                  <a:lnTo>
                    <a:pt x="22274564" y="144780"/>
                  </a:lnTo>
                  <a:lnTo>
                    <a:pt x="22129784" y="144780"/>
                  </a:lnTo>
                  <a:lnTo>
                    <a:pt x="2212978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29784" y="0"/>
                  </a:lnTo>
                  <a:lnTo>
                    <a:pt x="2212978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1028700"/>
            <a:ext cx="16230600" cy="908385"/>
            <a:chOff x="0" y="0"/>
            <a:chExt cx="22274565" cy="1246650"/>
          </a:xfrm>
        </p:grpSpPr>
        <p:sp>
          <p:nvSpPr>
            <p:cNvPr id="12" name="Freeform 12"/>
            <p:cNvSpPr/>
            <p:nvPr/>
          </p:nvSpPr>
          <p:spPr>
            <a:xfrm>
              <a:off x="72390" y="72390"/>
              <a:ext cx="22129785" cy="1101870"/>
            </a:xfrm>
            <a:custGeom>
              <a:avLst/>
              <a:gdLst/>
              <a:ahLst/>
              <a:cxnLst/>
              <a:rect l="l" t="t" r="r" b="b"/>
              <a:pathLst>
                <a:path w="22129785" h="1101870">
                  <a:moveTo>
                    <a:pt x="0" y="0"/>
                  </a:moveTo>
                  <a:lnTo>
                    <a:pt x="22129785" y="0"/>
                  </a:lnTo>
                  <a:lnTo>
                    <a:pt x="22129785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84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22274564" cy="1246650"/>
            </a:xfrm>
            <a:custGeom>
              <a:avLst/>
              <a:gdLst/>
              <a:ahLst/>
              <a:cxnLst/>
              <a:rect l="l" t="t" r="r" b="b"/>
              <a:pathLst>
                <a:path w="22274564" h="1246650">
                  <a:moveTo>
                    <a:pt x="22129784" y="1101870"/>
                  </a:moveTo>
                  <a:lnTo>
                    <a:pt x="22274564" y="1101870"/>
                  </a:lnTo>
                  <a:lnTo>
                    <a:pt x="22274564" y="1246650"/>
                  </a:lnTo>
                  <a:lnTo>
                    <a:pt x="22129784" y="1246650"/>
                  </a:lnTo>
                  <a:lnTo>
                    <a:pt x="22129784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22129784" y="144780"/>
                  </a:moveTo>
                  <a:lnTo>
                    <a:pt x="22274564" y="144780"/>
                  </a:lnTo>
                  <a:lnTo>
                    <a:pt x="22274564" y="1101870"/>
                  </a:lnTo>
                  <a:lnTo>
                    <a:pt x="22129784" y="1101870"/>
                  </a:lnTo>
                  <a:lnTo>
                    <a:pt x="22129784" y="144780"/>
                  </a:lnTo>
                  <a:close/>
                  <a:moveTo>
                    <a:pt x="144780" y="1101870"/>
                  </a:moveTo>
                  <a:lnTo>
                    <a:pt x="22129784" y="1101870"/>
                  </a:lnTo>
                  <a:lnTo>
                    <a:pt x="22129784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22129784" y="0"/>
                  </a:moveTo>
                  <a:lnTo>
                    <a:pt x="22274564" y="0"/>
                  </a:lnTo>
                  <a:lnTo>
                    <a:pt x="22274564" y="144780"/>
                  </a:lnTo>
                  <a:lnTo>
                    <a:pt x="22129784" y="144780"/>
                  </a:lnTo>
                  <a:lnTo>
                    <a:pt x="2212978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29784" y="0"/>
                  </a:lnTo>
                  <a:lnTo>
                    <a:pt x="2212978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28700" y="6104170"/>
            <a:ext cx="285750" cy="285750"/>
            <a:chOff x="0" y="0"/>
            <a:chExt cx="381000" cy="38100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1028700" y="6900185"/>
            <a:ext cx="285750" cy="285750"/>
            <a:chOff x="0" y="0"/>
            <a:chExt cx="381000" cy="381000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grpSp>
        <p:nvGrpSpPr>
          <p:cNvPr id="24" name="Group 24"/>
          <p:cNvGrpSpPr/>
          <p:nvPr/>
        </p:nvGrpSpPr>
        <p:grpSpPr>
          <a:xfrm>
            <a:off x="1028700" y="7728860"/>
            <a:ext cx="285750" cy="285750"/>
            <a:chOff x="0" y="0"/>
            <a:chExt cx="381000" cy="381000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grpSp>
        <p:nvGrpSpPr>
          <p:cNvPr id="29" name="Group 29"/>
          <p:cNvGrpSpPr/>
          <p:nvPr/>
        </p:nvGrpSpPr>
        <p:grpSpPr>
          <a:xfrm>
            <a:off x="7500665" y="6104170"/>
            <a:ext cx="285750" cy="285750"/>
            <a:chOff x="0" y="0"/>
            <a:chExt cx="381000" cy="381000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sp>
        <p:nvSpPr>
          <p:cNvPr id="34" name="AutoShape 34"/>
          <p:cNvSpPr/>
          <p:nvPr/>
        </p:nvSpPr>
        <p:spPr>
          <a:xfrm>
            <a:off x="2717481" y="1440384"/>
            <a:ext cx="14080863" cy="85781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35" name="Group 35"/>
          <p:cNvGrpSpPr/>
          <p:nvPr/>
        </p:nvGrpSpPr>
        <p:grpSpPr>
          <a:xfrm>
            <a:off x="1511202" y="1340017"/>
            <a:ext cx="285750" cy="285750"/>
            <a:chOff x="0" y="0"/>
            <a:chExt cx="381000" cy="381000"/>
          </a:xfrm>
        </p:grpSpPr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40" name="Group 40"/>
          <p:cNvGrpSpPr/>
          <p:nvPr/>
        </p:nvGrpSpPr>
        <p:grpSpPr>
          <a:xfrm>
            <a:off x="1930302" y="1340017"/>
            <a:ext cx="285750" cy="285750"/>
            <a:chOff x="0" y="0"/>
            <a:chExt cx="381000" cy="381000"/>
          </a:xfrm>
        </p:grpSpPr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5" name="TextBox 45"/>
          <p:cNvSpPr txBox="1"/>
          <p:nvPr/>
        </p:nvSpPr>
        <p:spPr>
          <a:xfrm>
            <a:off x="1511202" y="7633610"/>
            <a:ext cx="530465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Webmaster: Hassan Usman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47653" y="6808983"/>
            <a:ext cx="5431752" cy="468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6"/>
              </a:lnSpc>
            </a:pPr>
            <a:r>
              <a:rPr lang="en-US" sz="3071">
                <a:solidFill>
                  <a:srgbClr val="2E2E2E"/>
                </a:solidFill>
                <a:latin typeface="HK Grotesk Medium"/>
              </a:rPr>
              <a:t>Secretary: Michael McGarvey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11202" y="6008920"/>
            <a:ext cx="530465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President: Imani Sanchez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110265" y="6008920"/>
            <a:ext cx="530465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Vice President: Preesha Malladi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8110265" y="6799458"/>
            <a:ext cx="530465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Treasurer: Burttinah Durosier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469678" y="3184306"/>
            <a:ext cx="1134864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MEET OUR OFFICERS!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6668640" y="8791575"/>
            <a:ext cx="59066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02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7524477" y="7814585"/>
            <a:ext cx="285750" cy="285750"/>
            <a:chOff x="0" y="0"/>
            <a:chExt cx="381000" cy="381000"/>
          </a:xfrm>
        </p:grpSpPr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grpSp>
        <p:nvGrpSpPr>
          <p:cNvPr id="57" name="Group 57"/>
          <p:cNvGrpSpPr/>
          <p:nvPr/>
        </p:nvGrpSpPr>
        <p:grpSpPr>
          <a:xfrm>
            <a:off x="1028700" y="8557308"/>
            <a:ext cx="285750" cy="285750"/>
            <a:chOff x="0" y="0"/>
            <a:chExt cx="381000" cy="381000"/>
          </a:xfrm>
        </p:grpSpPr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sp>
        <p:nvSpPr>
          <p:cNvPr id="62" name="TextBox 62"/>
          <p:cNvSpPr txBox="1"/>
          <p:nvPr/>
        </p:nvSpPr>
        <p:spPr>
          <a:xfrm>
            <a:off x="1447653" y="8462058"/>
            <a:ext cx="530465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Director: Harrison Massa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7500665" y="8557308"/>
            <a:ext cx="285750" cy="285750"/>
            <a:chOff x="0" y="0"/>
            <a:chExt cx="381000" cy="381000"/>
          </a:xfrm>
        </p:grpSpPr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sp>
        <p:nvSpPr>
          <p:cNvPr id="68" name="TextBox 68"/>
          <p:cNvSpPr txBox="1"/>
          <p:nvPr/>
        </p:nvSpPr>
        <p:spPr>
          <a:xfrm>
            <a:off x="8110265" y="8487615"/>
            <a:ext cx="8383436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3"/>
              </a:lnSpc>
            </a:pPr>
            <a:r>
              <a:rPr lang="en-US" sz="2894" dirty="0" err="1">
                <a:solidFill>
                  <a:srgbClr val="2E2E2E"/>
                </a:solidFill>
                <a:latin typeface="HK Grotesk Medium"/>
              </a:rPr>
              <a:t>Liasons</a:t>
            </a:r>
            <a:r>
              <a:rPr lang="en-US" sz="2894" dirty="0">
                <a:solidFill>
                  <a:srgbClr val="2E2E2E"/>
                </a:solidFill>
                <a:latin typeface="HK Grotesk Medium"/>
              </a:rPr>
              <a:t>: </a:t>
            </a:r>
            <a:r>
              <a:rPr lang="en-US" sz="2894" dirty="0" err="1">
                <a:solidFill>
                  <a:srgbClr val="2E2E2E"/>
                </a:solidFill>
                <a:latin typeface="HK Grotesk Medium"/>
              </a:rPr>
              <a:t>Jessilynn</a:t>
            </a:r>
            <a:r>
              <a:rPr lang="en-US" sz="2894" dirty="0">
                <a:solidFill>
                  <a:srgbClr val="2E2E2E"/>
                </a:solidFill>
                <a:latin typeface="HK Grotesk Medium"/>
              </a:rPr>
              <a:t> Keys &amp; Zoey Varela-Castaneda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110265" y="7633610"/>
            <a:ext cx="530465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Editor: Jacob Benjamin 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028700" y="9443787"/>
            <a:ext cx="285750" cy="285750"/>
            <a:chOff x="0" y="0"/>
            <a:chExt cx="381000" cy="381000"/>
          </a:xfrm>
        </p:grpSpPr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</p:grpSp>
      <p:sp>
        <p:nvSpPr>
          <p:cNvPr id="75" name="TextBox 75"/>
          <p:cNvSpPr txBox="1"/>
          <p:nvPr/>
        </p:nvSpPr>
        <p:spPr>
          <a:xfrm>
            <a:off x="1447653" y="9119937"/>
            <a:ext cx="5304654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HK Grotesk Medium"/>
              </a:rPr>
              <a:t>Division 24B LTG: Jenna Kleinman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45655" y="8205336"/>
            <a:ext cx="3928667" cy="41633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-233818"/>
            <a:ext cx="9314034" cy="10754636"/>
            <a:chOff x="0" y="0"/>
            <a:chExt cx="12782402" cy="147594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l="l" t="t" r="r" b="b"/>
              <a:pathLst>
                <a:path w="12637623" h="14614676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l="l" t="t" r="r" b="b"/>
              <a:pathLst>
                <a:path w="12782403" h="14759457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456397" y="2339985"/>
            <a:ext cx="8181559" cy="424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2"/>
              </a:lnSpc>
            </a:pPr>
            <a:r>
              <a:rPr lang="en-US" sz="4627">
                <a:solidFill>
                  <a:srgbClr val="2E2E2E"/>
                </a:solidFill>
                <a:latin typeface="HK Grotesk Medium"/>
              </a:rPr>
              <a:t>Key Club is an International Student-led Organization which provides its members with opportunities to provide service build character and develop leadership.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935633" y="-1567159"/>
            <a:ext cx="3928667" cy="416332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3706554"/>
            <a:ext cx="6707438" cy="2873891"/>
            <a:chOff x="0" y="0"/>
            <a:chExt cx="8943251" cy="3831855"/>
          </a:xfrm>
        </p:grpSpPr>
        <p:sp>
          <p:nvSpPr>
            <p:cNvPr id="9" name="TextBox 9"/>
            <p:cNvSpPr txBox="1"/>
            <p:nvPr/>
          </p:nvSpPr>
          <p:spPr>
            <a:xfrm>
              <a:off x="0" y="161925"/>
              <a:ext cx="8943251" cy="319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WHAT IS KEY CLUB?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8791575"/>
            <a:ext cx="59066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33818"/>
            <a:ext cx="9314034" cy="10754636"/>
            <a:chOff x="0" y="0"/>
            <a:chExt cx="12782402" cy="14759457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2637623" cy="14614676"/>
            </a:xfrm>
            <a:custGeom>
              <a:avLst/>
              <a:gdLst/>
              <a:ahLst/>
              <a:cxnLst/>
              <a:rect l="l" t="t" r="r" b="b"/>
              <a:pathLst>
                <a:path w="12637623" h="14614676">
                  <a:moveTo>
                    <a:pt x="0" y="0"/>
                  </a:moveTo>
                  <a:lnTo>
                    <a:pt x="12637623" y="0"/>
                  </a:lnTo>
                  <a:lnTo>
                    <a:pt x="12637623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782403" cy="14759457"/>
            </a:xfrm>
            <a:custGeom>
              <a:avLst/>
              <a:gdLst/>
              <a:ahLst/>
              <a:cxnLst/>
              <a:rect l="l" t="t" r="r" b="b"/>
              <a:pathLst>
                <a:path w="12782403" h="14759457">
                  <a:moveTo>
                    <a:pt x="12637622" y="14614677"/>
                  </a:moveTo>
                  <a:lnTo>
                    <a:pt x="12782403" y="14614677"/>
                  </a:lnTo>
                  <a:lnTo>
                    <a:pt x="12782403" y="14759457"/>
                  </a:lnTo>
                  <a:lnTo>
                    <a:pt x="12637622" y="14759457"/>
                  </a:lnTo>
                  <a:lnTo>
                    <a:pt x="12637622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2637622" y="144780"/>
                  </a:moveTo>
                  <a:lnTo>
                    <a:pt x="12782403" y="144780"/>
                  </a:lnTo>
                  <a:lnTo>
                    <a:pt x="12782403" y="14614677"/>
                  </a:lnTo>
                  <a:lnTo>
                    <a:pt x="12637622" y="14614677"/>
                  </a:lnTo>
                  <a:lnTo>
                    <a:pt x="12637622" y="144780"/>
                  </a:lnTo>
                  <a:close/>
                  <a:moveTo>
                    <a:pt x="144780" y="14614677"/>
                  </a:moveTo>
                  <a:lnTo>
                    <a:pt x="12637622" y="14614677"/>
                  </a:lnTo>
                  <a:lnTo>
                    <a:pt x="12637622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2637622" y="0"/>
                  </a:moveTo>
                  <a:lnTo>
                    <a:pt x="12782403" y="0"/>
                  </a:lnTo>
                  <a:lnTo>
                    <a:pt x="12782403" y="144780"/>
                  </a:lnTo>
                  <a:lnTo>
                    <a:pt x="12637622" y="144780"/>
                  </a:lnTo>
                  <a:lnTo>
                    <a:pt x="126376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637622" y="0"/>
                  </a:lnTo>
                  <a:lnTo>
                    <a:pt x="126376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3012584"/>
            <a:ext cx="5914254" cy="914400"/>
            <a:chOff x="0" y="0"/>
            <a:chExt cx="7885672" cy="1219200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812800" y="-9525"/>
              <a:ext cx="7072872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Make a Difference in your Community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457700"/>
            <a:ext cx="5914254" cy="914400"/>
            <a:chOff x="0" y="0"/>
            <a:chExt cx="7885672" cy="121920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812800" y="-9525"/>
              <a:ext cx="7072872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Amazing Leadership Oppertunities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5902816"/>
            <a:ext cx="5914254" cy="914400"/>
            <a:chOff x="0" y="0"/>
            <a:chExt cx="7885672" cy="1219200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812800" y="-9525"/>
              <a:ext cx="7072872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You'll be a part of a larger Key Club Community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8700" y="7576531"/>
            <a:ext cx="5914254" cy="914400"/>
            <a:chOff x="0" y="0"/>
            <a:chExt cx="7885672" cy="1219200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812800" y="-9525"/>
              <a:ext cx="7072872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Beneficial for Colleges and Scholarships!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28700" y="1796069"/>
            <a:ext cx="5914254" cy="457200"/>
            <a:chOff x="0" y="0"/>
            <a:chExt cx="7885672" cy="609600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B89D76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812800" y="-9525"/>
              <a:ext cx="7072872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Get Service Hours!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1805866" y="2515308"/>
            <a:ext cx="5453434" cy="6399385"/>
            <a:chOff x="0" y="0"/>
            <a:chExt cx="7271246" cy="8532513"/>
          </a:xfrm>
        </p:grpSpPr>
        <p:sp>
          <p:nvSpPr>
            <p:cNvPr id="36" name="TextBox 36"/>
            <p:cNvSpPr txBox="1"/>
            <p:nvPr/>
          </p:nvSpPr>
          <p:spPr>
            <a:xfrm>
              <a:off x="0" y="161925"/>
              <a:ext cx="7271246" cy="7762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000"/>
                </a:lnSpc>
              </a:pPr>
              <a:r>
                <a:rPr lang="en-US" sz="9000">
                  <a:solidFill>
                    <a:srgbClr val="FFFFFF"/>
                  </a:solidFill>
                  <a:latin typeface="Anonymous Pro Bold"/>
                </a:rPr>
                <a:t>WHY SHOULD YOU JOIN KEY CLUB?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607182">
            <a:off x="15847578" y="-1383891"/>
            <a:ext cx="3928667" cy="4163327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365007">
            <a:off x="9614870" y="8530514"/>
            <a:ext cx="3928667" cy="41633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58574" y="-492354"/>
            <a:ext cx="3928667" cy="41633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04798" y="7884941"/>
            <a:ext cx="3928667" cy="41633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81312" y="1277992"/>
            <a:ext cx="6433611" cy="7731016"/>
            <a:chOff x="0" y="0"/>
            <a:chExt cx="8829365" cy="10609899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8684585" cy="10465119"/>
            </a:xfrm>
            <a:custGeom>
              <a:avLst/>
              <a:gdLst/>
              <a:ahLst/>
              <a:cxnLst/>
              <a:rect l="l" t="t" r="r" b="b"/>
              <a:pathLst>
                <a:path w="8684585" h="10465119">
                  <a:moveTo>
                    <a:pt x="0" y="0"/>
                  </a:moveTo>
                  <a:lnTo>
                    <a:pt x="8684585" y="0"/>
                  </a:lnTo>
                  <a:lnTo>
                    <a:pt x="8684585" y="10465119"/>
                  </a:lnTo>
                  <a:lnTo>
                    <a:pt x="0" y="1046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829365" cy="10609899"/>
            </a:xfrm>
            <a:custGeom>
              <a:avLst/>
              <a:gdLst/>
              <a:ahLst/>
              <a:cxnLst/>
              <a:rect l="l" t="t" r="r" b="b"/>
              <a:pathLst>
                <a:path w="8829365" h="10609899">
                  <a:moveTo>
                    <a:pt x="8684585" y="10465119"/>
                  </a:moveTo>
                  <a:lnTo>
                    <a:pt x="8829365" y="10465119"/>
                  </a:lnTo>
                  <a:lnTo>
                    <a:pt x="8829365" y="10609899"/>
                  </a:lnTo>
                  <a:lnTo>
                    <a:pt x="8684585" y="10609899"/>
                  </a:lnTo>
                  <a:lnTo>
                    <a:pt x="8684585" y="1046511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465119"/>
                  </a:lnTo>
                  <a:lnTo>
                    <a:pt x="0" y="10465119"/>
                  </a:lnTo>
                  <a:lnTo>
                    <a:pt x="0" y="144780"/>
                  </a:lnTo>
                  <a:close/>
                  <a:moveTo>
                    <a:pt x="0" y="10465119"/>
                  </a:moveTo>
                  <a:lnTo>
                    <a:pt x="144780" y="10465119"/>
                  </a:lnTo>
                  <a:lnTo>
                    <a:pt x="144780" y="10609899"/>
                  </a:lnTo>
                  <a:lnTo>
                    <a:pt x="0" y="10609899"/>
                  </a:lnTo>
                  <a:lnTo>
                    <a:pt x="0" y="10465119"/>
                  </a:lnTo>
                  <a:close/>
                  <a:moveTo>
                    <a:pt x="8684585" y="144780"/>
                  </a:moveTo>
                  <a:lnTo>
                    <a:pt x="8829365" y="144780"/>
                  </a:lnTo>
                  <a:lnTo>
                    <a:pt x="8829365" y="10465119"/>
                  </a:lnTo>
                  <a:lnTo>
                    <a:pt x="8684585" y="10465119"/>
                  </a:lnTo>
                  <a:lnTo>
                    <a:pt x="8684585" y="144780"/>
                  </a:lnTo>
                  <a:close/>
                  <a:moveTo>
                    <a:pt x="144780" y="10465119"/>
                  </a:moveTo>
                  <a:lnTo>
                    <a:pt x="8684585" y="10465119"/>
                  </a:lnTo>
                  <a:lnTo>
                    <a:pt x="8684585" y="10609899"/>
                  </a:lnTo>
                  <a:lnTo>
                    <a:pt x="144780" y="10609899"/>
                  </a:lnTo>
                  <a:lnTo>
                    <a:pt x="144780" y="10465119"/>
                  </a:lnTo>
                  <a:close/>
                  <a:moveTo>
                    <a:pt x="8684585" y="0"/>
                  </a:moveTo>
                  <a:lnTo>
                    <a:pt x="8829365" y="0"/>
                  </a:lnTo>
                  <a:lnTo>
                    <a:pt x="8829365" y="144780"/>
                  </a:lnTo>
                  <a:lnTo>
                    <a:pt x="8684585" y="144780"/>
                  </a:lnTo>
                  <a:lnTo>
                    <a:pt x="86845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684585" y="0"/>
                  </a:lnTo>
                  <a:lnTo>
                    <a:pt x="86845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581312" y="1277992"/>
            <a:ext cx="6433611" cy="908385"/>
            <a:chOff x="0" y="0"/>
            <a:chExt cx="8829365" cy="1246650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8684585" cy="1101870"/>
            </a:xfrm>
            <a:custGeom>
              <a:avLst/>
              <a:gdLst/>
              <a:ahLst/>
              <a:cxnLst/>
              <a:rect l="l" t="t" r="r" b="b"/>
              <a:pathLst>
                <a:path w="8684585" h="1101870">
                  <a:moveTo>
                    <a:pt x="0" y="0"/>
                  </a:moveTo>
                  <a:lnTo>
                    <a:pt x="8684585" y="0"/>
                  </a:lnTo>
                  <a:lnTo>
                    <a:pt x="8684585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B3C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8829365" cy="1246650"/>
            </a:xfrm>
            <a:custGeom>
              <a:avLst/>
              <a:gdLst/>
              <a:ahLst/>
              <a:cxnLst/>
              <a:rect l="l" t="t" r="r" b="b"/>
              <a:pathLst>
                <a:path w="8829365" h="1246650">
                  <a:moveTo>
                    <a:pt x="8684585" y="1101870"/>
                  </a:moveTo>
                  <a:lnTo>
                    <a:pt x="8829365" y="1101870"/>
                  </a:lnTo>
                  <a:lnTo>
                    <a:pt x="8829365" y="1246650"/>
                  </a:lnTo>
                  <a:lnTo>
                    <a:pt x="8684585" y="1246650"/>
                  </a:lnTo>
                  <a:lnTo>
                    <a:pt x="8684585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8684585" y="144780"/>
                  </a:moveTo>
                  <a:lnTo>
                    <a:pt x="8829365" y="144780"/>
                  </a:lnTo>
                  <a:lnTo>
                    <a:pt x="8829365" y="1101870"/>
                  </a:lnTo>
                  <a:lnTo>
                    <a:pt x="8684585" y="1101870"/>
                  </a:lnTo>
                  <a:lnTo>
                    <a:pt x="8684585" y="144780"/>
                  </a:lnTo>
                  <a:close/>
                  <a:moveTo>
                    <a:pt x="144780" y="1101870"/>
                  </a:moveTo>
                  <a:lnTo>
                    <a:pt x="8684585" y="1101870"/>
                  </a:lnTo>
                  <a:lnTo>
                    <a:pt x="8684585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8684585" y="0"/>
                  </a:moveTo>
                  <a:lnTo>
                    <a:pt x="8829365" y="0"/>
                  </a:lnTo>
                  <a:lnTo>
                    <a:pt x="8829365" y="144780"/>
                  </a:lnTo>
                  <a:lnTo>
                    <a:pt x="8684585" y="144780"/>
                  </a:lnTo>
                  <a:lnTo>
                    <a:pt x="868458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684585" y="0"/>
                  </a:lnTo>
                  <a:lnTo>
                    <a:pt x="868458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3270093" y="1689676"/>
            <a:ext cx="4304837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11" name="Group 11"/>
          <p:cNvGrpSpPr/>
          <p:nvPr/>
        </p:nvGrpSpPr>
        <p:grpSpPr>
          <a:xfrm>
            <a:off x="2063814" y="1589309"/>
            <a:ext cx="285750" cy="285750"/>
            <a:chOff x="0" y="0"/>
            <a:chExt cx="381000" cy="38100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2482914" y="1589309"/>
            <a:ext cx="285750" cy="285750"/>
            <a:chOff x="0" y="0"/>
            <a:chExt cx="381000" cy="381000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21" name="Group 21"/>
          <p:cNvGrpSpPr/>
          <p:nvPr/>
        </p:nvGrpSpPr>
        <p:grpSpPr>
          <a:xfrm>
            <a:off x="1926497" y="4093260"/>
            <a:ext cx="5332659" cy="2890919"/>
            <a:chOff x="0" y="0"/>
            <a:chExt cx="7110212" cy="3854559"/>
          </a:xfrm>
        </p:grpSpPr>
        <p:sp>
          <p:nvSpPr>
            <p:cNvPr id="22" name="TextBox 22"/>
            <p:cNvSpPr txBox="1"/>
            <p:nvPr/>
          </p:nvSpPr>
          <p:spPr>
            <a:xfrm>
              <a:off x="434086" y="161925"/>
              <a:ext cx="6676125" cy="319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VIRTUAL SERVICE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04156" y="466434"/>
            <a:ext cx="6600642" cy="282062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11947671" y="2756573"/>
            <a:ext cx="5914254" cy="914400"/>
            <a:chOff x="0" y="0"/>
            <a:chExt cx="7885672" cy="1219200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42351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812800" y="-9525"/>
              <a:ext cx="7072872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Volunteer to tutor Low-income students</a:t>
              </a: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4923" y="3860943"/>
            <a:ext cx="5920004" cy="3273645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2919211" y="5081520"/>
            <a:ext cx="5914254" cy="914400"/>
            <a:chOff x="0" y="0"/>
            <a:chExt cx="7885672" cy="1219200"/>
          </a:xfrm>
        </p:grpSpPr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42351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812800" y="-9525"/>
              <a:ext cx="7072872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Volunteer to adopt a grandparent from London</a:t>
              </a: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6668640" y="1019175"/>
            <a:ext cx="59066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32430">
            <a:off x="15294967" y="-1052964"/>
            <a:ext cx="3928667" cy="41633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832430">
            <a:off x="-935633" y="7317808"/>
            <a:ext cx="3928667" cy="41633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043730" y="728784"/>
            <a:ext cx="14538699" cy="9258300"/>
            <a:chOff x="0" y="0"/>
            <a:chExt cx="17735673" cy="1129414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17590893" cy="11149365"/>
            </a:xfrm>
            <a:custGeom>
              <a:avLst/>
              <a:gdLst/>
              <a:ahLst/>
              <a:cxnLst/>
              <a:rect l="l" t="t" r="r" b="b"/>
              <a:pathLst>
                <a:path w="17590893" h="11149365">
                  <a:moveTo>
                    <a:pt x="0" y="0"/>
                  </a:moveTo>
                  <a:lnTo>
                    <a:pt x="17590893" y="0"/>
                  </a:lnTo>
                  <a:lnTo>
                    <a:pt x="17590893" y="11149365"/>
                  </a:lnTo>
                  <a:lnTo>
                    <a:pt x="0" y="11149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B1D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7735672" cy="11294146"/>
            </a:xfrm>
            <a:custGeom>
              <a:avLst/>
              <a:gdLst/>
              <a:ahLst/>
              <a:cxnLst/>
              <a:rect l="l" t="t" r="r" b="b"/>
              <a:pathLst>
                <a:path w="17735672" h="11294146">
                  <a:moveTo>
                    <a:pt x="17590892" y="11149365"/>
                  </a:moveTo>
                  <a:lnTo>
                    <a:pt x="17735672" y="11149365"/>
                  </a:lnTo>
                  <a:lnTo>
                    <a:pt x="17735672" y="11294146"/>
                  </a:lnTo>
                  <a:lnTo>
                    <a:pt x="17590892" y="11294146"/>
                  </a:lnTo>
                  <a:lnTo>
                    <a:pt x="17590892" y="111493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149365"/>
                  </a:lnTo>
                  <a:lnTo>
                    <a:pt x="0" y="11149365"/>
                  </a:lnTo>
                  <a:lnTo>
                    <a:pt x="0" y="144780"/>
                  </a:lnTo>
                  <a:close/>
                  <a:moveTo>
                    <a:pt x="0" y="11149365"/>
                  </a:moveTo>
                  <a:lnTo>
                    <a:pt x="144780" y="11149365"/>
                  </a:lnTo>
                  <a:lnTo>
                    <a:pt x="144780" y="11294146"/>
                  </a:lnTo>
                  <a:lnTo>
                    <a:pt x="0" y="11294146"/>
                  </a:lnTo>
                  <a:lnTo>
                    <a:pt x="0" y="11149365"/>
                  </a:lnTo>
                  <a:close/>
                  <a:moveTo>
                    <a:pt x="17590892" y="144780"/>
                  </a:moveTo>
                  <a:lnTo>
                    <a:pt x="17735672" y="144780"/>
                  </a:lnTo>
                  <a:lnTo>
                    <a:pt x="17735672" y="11149365"/>
                  </a:lnTo>
                  <a:lnTo>
                    <a:pt x="17590892" y="11149365"/>
                  </a:lnTo>
                  <a:lnTo>
                    <a:pt x="17590892" y="144780"/>
                  </a:lnTo>
                  <a:close/>
                  <a:moveTo>
                    <a:pt x="144780" y="11149365"/>
                  </a:moveTo>
                  <a:lnTo>
                    <a:pt x="17590892" y="11149365"/>
                  </a:lnTo>
                  <a:lnTo>
                    <a:pt x="17590892" y="11294146"/>
                  </a:lnTo>
                  <a:lnTo>
                    <a:pt x="144780" y="11294146"/>
                  </a:lnTo>
                  <a:lnTo>
                    <a:pt x="144780" y="11149365"/>
                  </a:lnTo>
                  <a:close/>
                  <a:moveTo>
                    <a:pt x="17590892" y="0"/>
                  </a:moveTo>
                  <a:lnTo>
                    <a:pt x="17735672" y="0"/>
                  </a:lnTo>
                  <a:lnTo>
                    <a:pt x="17735672" y="144780"/>
                  </a:lnTo>
                  <a:lnTo>
                    <a:pt x="17590892" y="144780"/>
                  </a:lnTo>
                  <a:lnTo>
                    <a:pt x="175908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7590892" y="0"/>
                  </a:lnTo>
                  <a:lnTo>
                    <a:pt x="175908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376647" y="985809"/>
            <a:ext cx="13964827" cy="908385"/>
            <a:chOff x="0" y="0"/>
            <a:chExt cx="19165062" cy="1246650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19020282" cy="1101870"/>
            </a:xfrm>
            <a:custGeom>
              <a:avLst/>
              <a:gdLst/>
              <a:ahLst/>
              <a:cxnLst/>
              <a:rect l="l" t="t" r="r" b="b"/>
              <a:pathLst>
                <a:path w="19020282" h="1101870">
                  <a:moveTo>
                    <a:pt x="0" y="0"/>
                  </a:moveTo>
                  <a:lnTo>
                    <a:pt x="19020282" y="0"/>
                  </a:lnTo>
                  <a:lnTo>
                    <a:pt x="1902028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84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9165061" cy="1246650"/>
            </a:xfrm>
            <a:custGeom>
              <a:avLst/>
              <a:gdLst/>
              <a:ahLst/>
              <a:cxnLst/>
              <a:rect l="l" t="t" r="r" b="b"/>
              <a:pathLst>
                <a:path w="19165061" h="1246650">
                  <a:moveTo>
                    <a:pt x="19020282" y="1101870"/>
                  </a:moveTo>
                  <a:lnTo>
                    <a:pt x="19165061" y="1101870"/>
                  </a:lnTo>
                  <a:lnTo>
                    <a:pt x="19165061" y="1246650"/>
                  </a:lnTo>
                  <a:lnTo>
                    <a:pt x="19020281" y="1246650"/>
                  </a:lnTo>
                  <a:lnTo>
                    <a:pt x="19020281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19020282" y="144780"/>
                  </a:moveTo>
                  <a:lnTo>
                    <a:pt x="19165061" y="144780"/>
                  </a:lnTo>
                  <a:lnTo>
                    <a:pt x="19165061" y="1101870"/>
                  </a:lnTo>
                  <a:lnTo>
                    <a:pt x="19020281" y="1101870"/>
                  </a:lnTo>
                  <a:lnTo>
                    <a:pt x="19020281" y="144780"/>
                  </a:lnTo>
                  <a:close/>
                  <a:moveTo>
                    <a:pt x="144780" y="1101870"/>
                  </a:moveTo>
                  <a:lnTo>
                    <a:pt x="19020282" y="1101870"/>
                  </a:lnTo>
                  <a:lnTo>
                    <a:pt x="1902028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19020282" y="0"/>
                  </a:moveTo>
                  <a:lnTo>
                    <a:pt x="19165061" y="0"/>
                  </a:lnTo>
                  <a:lnTo>
                    <a:pt x="19165061" y="144780"/>
                  </a:lnTo>
                  <a:lnTo>
                    <a:pt x="19020281" y="144780"/>
                  </a:lnTo>
                  <a:lnTo>
                    <a:pt x="1902028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9020282" y="0"/>
                  </a:lnTo>
                  <a:lnTo>
                    <a:pt x="1902028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4173481" y="1397111"/>
            <a:ext cx="11905065" cy="145765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11" name="Group 11"/>
          <p:cNvGrpSpPr/>
          <p:nvPr/>
        </p:nvGrpSpPr>
        <p:grpSpPr>
          <a:xfrm>
            <a:off x="2787252" y="1297127"/>
            <a:ext cx="285750" cy="285750"/>
            <a:chOff x="0" y="0"/>
            <a:chExt cx="381000" cy="38100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3476916" y="1297127"/>
            <a:ext cx="285750" cy="285750"/>
            <a:chOff x="0" y="0"/>
            <a:chExt cx="381000" cy="381000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 t="873" b="873"/>
          <a:stretch>
            <a:fillRect/>
          </a:stretch>
        </p:blipFill>
        <p:spPr>
          <a:xfrm>
            <a:off x="2123331" y="1894194"/>
            <a:ext cx="14379497" cy="804851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485511" y="3623265"/>
            <a:ext cx="7747099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HK Grotesk Medium Bold"/>
              </a:rPr>
              <a:t>JOIN OUR FREE RICE GROUP!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8834" y="7929030"/>
            <a:ext cx="3928667" cy="416332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804979" y="-233818"/>
            <a:ext cx="10653056" cy="10754636"/>
            <a:chOff x="0" y="0"/>
            <a:chExt cx="14620049" cy="1475945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269" cy="14614676"/>
            </a:xfrm>
            <a:custGeom>
              <a:avLst/>
              <a:gdLst/>
              <a:ahLst/>
              <a:cxnLst/>
              <a:rect l="l" t="t" r="r" b="b"/>
              <a:pathLst>
                <a:path w="14475269" h="14614676">
                  <a:moveTo>
                    <a:pt x="0" y="0"/>
                  </a:moveTo>
                  <a:lnTo>
                    <a:pt x="14475269" y="0"/>
                  </a:lnTo>
                  <a:lnTo>
                    <a:pt x="14475269" y="14614676"/>
                  </a:lnTo>
                  <a:lnTo>
                    <a:pt x="0" y="14614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620050" cy="14759457"/>
            </a:xfrm>
            <a:custGeom>
              <a:avLst/>
              <a:gdLst/>
              <a:ahLst/>
              <a:cxnLst/>
              <a:rect l="l" t="t" r="r" b="b"/>
              <a:pathLst>
                <a:path w="14620050" h="14759457">
                  <a:moveTo>
                    <a:pt x="14475270" y="14614677"/>
                  </a:moveTo>
                  <a:lnTo>
                    <a:pt x="14620050" y="14614677"/>
                  </a:lnTo>
                  <a:lnTo>
                    <a:pt x="14620050" y="14759457"/>
                  </a:lnTo>
                  <a:lnTo>
                    <a:pt x="14475270" y="14759457"/>
                  </a:lnTo>
                  <a:lnTo>
                    <a:pt x="14475270" y="1461467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614677"/>
                  </a:lnTo>
                  <a:lnTo>
                    <a:pt x="0" y="14614677"/>
                  </a:lnTo>
                  <a:lnTo>
                    <a:pt x="0" y="144780"/>
                  </a:lnTo>
                  <a:close/>
                  <a:moveTo>
                    <a:pt x="0" y="14614677"/>
                  </a:moveTo>
                  <a:lnTo>
                    <a:pt x="144780" y="14614677"/>
                  </a:lnTo>
                  <a:lnTo>
                    <a:pt x="144780" y="14759457"/>
                  </a:lnTo>
                  <a:lnTo>
                    <a:pt x="0" y="14759457"/>
                  </a:lnTo>
                  <a:lnTo>
                    <a:pt x="0" y="14614677"/>
                  </a:lnTo>
                  <a:close/>
                  <a:moveTo>
                    <a:pt x="14475270" y="144780"/>
                  </a:moveTo>
                  <a:lnTo>
                    <a:pt x="14620050" y="144780"/>
                  </a:lnTo>
                  <a:lnTo>
                    <a:pt x="14620050" y="14614677"/>
                  </a:lnTo>
                  <a:lnTo>
                    <a:pt x="14475270" y="14614677"/>
                  </a:lnTo>
                  <a:lnTo>
                    <a:pt x="14475270" y="144780"/>
                  </a:lnTo>
                  <a:close/>
                  <a:moveTo>
                    <a:pt x="144780" y="14614677"/>
                  </a:moveTo>
                  <a:lnTo>
                    <a:pt x="14475270" y="14614677"/>
                  </a:lnTo>
                  <a:lnTo>
                    <a:pt x="14475270" y="14759457"/>
                  </a:lnTo>
                  <a:lnTo>
                    <a:pt x="144780" y="14759457"/>
                  </a:lnTo>
                  <a:lnTo>
                    <a:pt x="144780" y="14614677"/>
                  </a:lnTo>
                  <a:close/>
                  <a:moveTo>
                    <a:pt x="14475270" y="0"/>
                  </a:moveTo>
                  <a:lnTo>
                    <a:pt x="14620050" y="0"/>
                  </a:lnTo>
                  <a:lnTo>
                    <a:pt x="14620050" y="144780"/>
                  </a:lnTo>
                  <a:lnTo>
                    <a:pt x="14475270" y="144780"/>
                  </a:lnTo>
                  <a:lnTo>
                    <a:pt x="1447527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270" y="0"/>
                  </a:lnTo>
                  <a:lnTo>
                    <a:pt x="1447527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935633" y="-1567159"/>
            <a:ext cx="3928667" cy="416332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21273" y="2566467"/>
            <a:ext cx="5660861" cy="5154065"/>
            <a:chOff x="0" y="0"/>
            <a:chExt cx="7547815" cy="6872087"/>
          </a:xfrm>
        </p:grpSpPr>
        <p:sp>
          <p:nvSpPr>
            <p:cNvPr id="8" name="TextBox 8"/>
            <p:cNvSpPr txBox="1"/>
            <p:nvPr/>
          </p:nvSpPr>
          <p:spPr>
            <a:xfrm>
              <a:off x="276569" y="161925"/>
              <a:ext cx="7271246" cy="6238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2E2E2E"/>
                  </a:solidFill>
                  <a:latin typeface="Anonymous Pro Bold"/>
                </a:rPr>
                <a:t>SO,HOW CAN YOU BECOME A MEMBER?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8791575"/>
            <a:ext cx="59066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2E2E2E"/>
                </a:solidFill>
                <a:latin typeface="Anonymous Pro Bold"/>
              </a:rPr>
              <a:t>07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16243" y="2577119"/>
            <a:ext cx="9143057" cy="68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1"/>
              </a:lnSpc>
            </a:pPr>
            <a:r>
              <a:rPr lang="en-US" sz="4343">
                <a:solidFill>
                  <a:srgbClr val="2E2E2E"/>
                </a:solidFill>
                <a:latin typeface="Anonymous Pro"/>
              </a:rPr>
              <a:t>- Attend KCKC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80382" y="4200083"/>
            <a:ext cx="5264702" cy="744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en-US" sz="4762">
                <a:solidFill>
                  <a:srgbClr val="2E2E2E"/>
                </a:solidFill>
                <a:latin typeface="Anonymous Pro"/>
              </a:rPr>
              <a:t>-Pay your Dues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80382" y="5860602"/>
            <a:ext cx="5264702" cy="73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2"/>
              </a:lnSpc>
            </a:pPr>
            <a:r>
              <a:rPr lang="en-US" sz="4743">
                <a:solidFill>
                  <a:srgbClr val="2E2E2E"/>
                </a:solidFill>
                <a:latin typeface="Anonymous Pro"/>
              </a:rPr>
              <a:t>-Attend meetings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99555" y="1001686"/>
            <a:ext cx="5859745" cy="8283628"/>
            <a:chOff x="0" y="0"/>
            <a:chExt cx="8041802" cy="11368293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l="l" t="t" r="r" b="b"/>
              <a:pathLst>
                <a:path w="7897022" h="11223513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l="l" t="t" r="r" b="b"/>
              <a:pathLst>
                <a:path w="8041802" h="11368293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399555" y="1001686"/>
            <a:ext cx="5859745" cy="908385"/>
            <a:chOff x="0" y="0"/>
            <a:chExt cx="8041802" cy="124665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l="l" t="t" r="r" b="b"/>
              <a:pathLst>
                <a:path w="7897022" h="1101870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l="l" t="t" r="r" b="b"/>
              <a:pathLst>
                <a:path w="8041802" h="1246650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3088336" y="1413370"/>
            <a:ext cx="3688462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9" name="Group 9"/>
          <p:cNvGrpSpPr/>
          <p:nvPr/>
        </p:nvGrpSpPr>
        <p:grpSpPr>
          <a:xfrm>
            <a:off x="11882057" y="1313003"/>
            <a:ext cx="285750" cy="285750"/>
            <a:chOff x="0" y="0"/>
            <a:chExt cx="381000" cy="38100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D86D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2301157" y="1313003"/>
            <a:ext cx="285750" cy="285750"/>
            <a:chOff x="0" y="0"/>
            <a:chExt cx="381000" cy="38100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ED86D"/>
              </a:solidFill>
            </p:spPr>
          </p:sp>
        </p:grpSp>
      </p:grpSp>
      <p:sp>
        <p:nvSpPr>
          <p:cNvPr id="19" name="TextBox 19"/>
          <p:cNvSpPr txBox="1"/>
          <p:nvPr/>
        </p:nvSpPr>
        <p:spPr>
          <a:xfrm>
            <a:off x="1028700" y="1190625"/>
            <a:ext cx="8691856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WHAT IS KCKC?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8700" y="8062643"/>
            <a:ext cx="7827142" cy="457200"/>
            <a:chOff x="0" y="0"/>
            <a:chExt cx="10436189" cy="609600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6C84F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812800" y="-9525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Where: Virtual on Zoom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6260908"/>
            <a:ext cx="7827142" cy="457200"/>
            <a:chOff x="0" y="0"/>
            <a:chExt cx="10436189" cy="609600"/>
          </a:xfrm>
        </p:grpSpPr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6C84F"/>
              </a:solidFill>
            </p:spPr>
          </p:sp>
        </p:grpSp>
        <p:sp>
          <p:nvSpPr>
            <p:cNvPr id="31" name="TextBox 31"/>
            <p:cNvSpPr txBox="1"/>
            <p:nvPr/>
          </p:nvSpPr>
          <p:spPr>
            <a:xfrm>
              <a:off x="812800" y="-9525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When: Saturday, October 17th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28700" y="5321482"/>
            <a:ext cx="7827142" cy="457200"/>
            <a:chOff x="0" y="0"/>
            <a:chExt cx="10436189" cy="609600"/>
          </a:xfrm>
        </p:grpSpPr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6C84F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812800" y="-9525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What: KCKC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432357" y="2324100"/>
            <a:ext cx="9884542" cy="240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Anonymous Pro"/>
              </a:rPr>
              <a:t>The </a:t>
            </a:r>
            <a:r>
              <a:rPr lang="en-US" sz="3400">
                <a:solidFill>
                  <a:srgbClr val="000000"/>
                </a:solidFill>
                <a:latin typeface="Anonymous Pro Bold"/>
              </a:rPr>
              <a:t>Key Club KickOff Conference </a:t>
            </a:r>
            <a:r>
              <a:rPr lang="en-US" sz="3400">
                <a:solidFill>
                  <a:srgbClr val="000000"/>
                </a:solidFill>
                <a:latin typeface="Anonymous Pro"/>
              </a:rPr>
              <a:t>is a Zone wide event (Zone J), where all members, officers, advisors, and Kiwanians come together to learn about Key Club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1028700" y="7233429"/>
            <a:ext cx="7827142" cy="457200"/>
            <a:chOff x="0" y="0"/>
            <a:chExt cx="10436189" cy="609600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6C84F"/>
              </a:solidFill>
            </p:spPr>
          </p:sp>
        </p:grpSp>
        <p:sp>
          <p:nvSpPr>
            <p:cNvPr id="44" name="TextBox 44"/>
            <p:cNvSpPr txBox="1"/>
            <p:nvPr/>
          </p:nvSpPr>
          <p:spPr>
            <a:xfrm>
              <a:off x="812800" y="-9525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Time: 9am-12pm 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28700" y="8800416"/>
            <a:ext cx="7827142" cy="914400"/>
            <a:chOff x="0" y="0"/>
            <a:chExt cx="10436189" cy="1219200"/>
          </a:xfrm>
        </p:grpSpPr>
        <p:grpSp>
          <p:nvGrpSpPr>
            <p:cNvPr id="46" name="Group 46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E6C84F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812800" y="-9525"/>
              <a:ext cx="9623389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How to register: Form will be sent out on the remind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342DA12C-9798-4BE2-8AA6-5B0A78935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828" y="3025912"/>
            <a:ext cx="4857750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99555" y="1001686"/>
            <a:ext cx="5859745" cy="8283628"/>
            <a:chOff x="0" y="0"/>
            <a:chExt cx="8041802" cy="11368293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897022" cy="11223513"/>
            </a:xfrm>
            <a:custGeom>
              <a:avLst/>
              <a:gdLst/>
              <a:ahLst/>
              <a:cxnLst/>
              <a:rect l="l" t="t" r="r" b="b"/>
              <a:pathLst>
                <a:path w="7897022" h="11223513">
                  <a:moveTo>
                    <a:pt x="0" y="0"/>
                  </a:moveTo>
                  <a:lnTo>
                    <a:pt x="7897022" y="0"/>
                  </a:lnTo>
                  <a:lnTo>
                    <a:pt x="7897022" y="11223513"/>
                  </a:lnTo>
                  <a:lnTo>
                    <a:pt x="0" y="11223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041802" cy="11368293"/>
            </a:xfrm>
            <a:custGeom>
              <a:avLst/>
              <a:gdLst/>
              <a:ahLst/>
              <a:cxnLst/>
              <a:rect l="l" t="t" r="r" b="b"/>
              <a:pathLst>
                <a:path w="8041802" h="11368293">
                  <a:moveTo>
                    <a:pt x="7897022" y="11223513"/>
                  </a:moveTo>
                  <a:lnTo>
                    <a:pt x="8041802" y="11223513"/>
                  </a:lnTo>
                  <a:lnTo>
                    <a:pt x="8041802" y="11368293"/>
                  </a:lnTo>
                  <a:lnTo>
                    <a:pt x="7897022" y="11368293"/>
                  </a:lnTo>
                  <a:lnTo>
                    <a:pt x="7897022" y="1122351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223513"/>
                  </a:lnTo>
                  <a:lnTo>
                    <a:pt x="0" y="11223513"/>
                  </a:lnTo>
                  <a:lnTo>
                    <a:pt x="0" y="144780"/>
                  </a:lnTo>
                  <a:close/>
                  <a:moveTo>
                    <a:pt x="0" y="11223513"/>
                  </a:moveTo>
                  <a:lnTo>
                    <a:pt x="144780" y="11223513"/>
                  </a:lnTo>
                  <a:lnTo>
                    <a:pt x="144780" y="11368293"/>
                  </a:lnTo>
                  <a:lnTo>
                    <a:pt x="0" y="11368293"/>
                  </a:lnTo>
                  <a:lnTo>
                    <a:pt x="0" y="11223513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223513"/>
                  </a:lnTo>
                  <a:lnTo>
                    <a:pt x="7897022" y="11223513"/>
                  </a:lnTo>
                  <a:lnTo>
                    <a:pt x="7897022" y="144780"/>
                  </a:lnTo>
                  <a:close/>
                  <a:moveTo>
                    <a:pt x="144780" y="11223513"/>
                  </a:moveTo>
                  <a:lnTo>
                    <a:pt x="7897022" y="11223513"/>
                  </a:lnTo>
                  <a:lnTo>
                    <a:pt x="7897022" y="11368293"/>
                  </a:lnTo>
                  <a:lnTo>
                    <a:pt x="144780" y="11368293"/>
                  </a:lnTo>
                  <a:lnTo>
                    <a:pt x="144780" y="11223513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399555" y="1001686"/>
            <a:ext cx="5859745" cy="908385"/>
            <a:chOff x="0" y="0"/>
            <a:chExt cx="8041802" cy="124665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7897022" cy="1101870"/>
            </a:xfrm>
            <a:custGeom>
              <a:avLst/>
              <a:gdLst/>
              <a:ahLst/>
              <a:cxnLst/>
              <a:rect l="l" t="t" r="r" b="b"/>
              <a:pathLst>
                <a:path w="7897022" h="1101870">
                  <a:moveTo>
                    <a:pt x="0" y="0"/>
                  </a:moveTo>
                  <a:lnTo>
                    <a:pt x="7897022" y="0"/>
                  </a:lnTo>
                  <a:lnTo>
                    <a:pt x="7897022" y="1101870"/>
                  </a:lnTo>
                  <a:lnTo>
                    <a:pt x="0" y="1101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3A75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8041802" cy="1246650"/>
            </a:xfrm>
            <a:custGeom>
              <a:avLst/>
              <a:gdLst/>
              <a:ahLst/>
              <a:cxnLst/>
              <a:rect l="l" t="t" r="r" b="b"/>
              <a:pathLst>
                <a:path w="8041802" h="1246650">
                  <a:moveTo>
                    <a:pt x="7897022" y="1101870"/>
                  </a:moveTo>
                  <a:lnTo>
                    <a:pt x="8041802" y="1101870"/>
                  </a:lnTo>
                  <a:lnTo>
                    <a:pt x="8041802" y="1246650"/>
                  </a:lnTo>
                  <a:lnTo>
                    <a:pt x="7897022" y="1246650"/>
                  </a:lnTo>
                  <a:lnTo>
                    <a:pt x="7897022" y="110187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01870"/>
                  </a:lnTo>
                  <a:lnTo>
                    <a:pt x="0" y="1101870"/>
                  </a:lnTo>
                  <a:lnTo>
                    <a:pt x="0" y="144780"/>
                  </a:lnTo>
                  <a:close/>
                  <a:moveTo>
                    <a:pt x="0" y="1101870"/>
                  </a:moveTo>
                  <a:lnTo>
                    <a:pt x="144780" y="1101870"/>
                  </a:lnTo>
                  <a:lnTo>
                    <a:pt x="144780" y="1246650"/>
                  </a:lnTo>
                  <a:lnTo>
                    <a:pt x="0" y="1246650"/>
                  </a:lnTo>
                  <a:lnTo>
                    <a:pt x="0" y="1101870"/>
                  </a:lnTo>
                  <a:close/>
                  <a:moveTo>
                    <a:pt x="7897022" y="144780"/>
                  </a:moveTo>
                  <a:lnTo>
                    <a:pt x="8041802" y="144780"/>
                  </a:lnTo>
                  <a:lnTo>
                    <a:pt x="8041802" y="1101870"/>
                  </a:lnTo>
                  <a:lnTo>
                    <a:pt x="7897022" y="1101870"/>
                  </a:lnTo>
                  <a:lnTo>
                    <a:pt x="7897022" y="144780"/>
                  </a:lnTo>
                  <a:close/>
                  <a:moveTo>
                    <a:pt x="144780" y="1101870"/>
                  </a:moveTo>
                  <a:lnTo>
                    <a:pt x="7897022" y="1101870"/>
                  </a:lnTo>
                  <a:lnTo>
                    <a:pt x="7897022" y="1246650"/>
                  </a:lnTo>
                  <a:lnTo>
                    <a:pt x="144780" y="1246650"/>
                  </a:lnTo>
                  <a:lnTo>
                    <a:pt x="144780" y="1101870"/>
                  </a:lnTo>
                  <a:close/>
                  <a:moveTo>
                    <a:pt x="7897022" y="0"/>
                  </a:moveTo>
                  <a:lnTo>
                    <a:pt x="8041802" y="0"/>
                  </a:lnTo>
                  <a:lnTo>
                    <a:pt x="8041802" y="144780"/>
                  </a:lnTo>
                  <a:lnTo>
                    <a:pt x="7897022" y="144780"/>
                  </a:lnTo>
                  <a:lnTo>
                    <a:pt x="78970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897022" y="0"/>
                  </a:lnTo>
                  <a:lnTo>
                    <a:pt x="78970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2E2E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3088336" y="1413370"/>
            <a:ext cx="3688462" cy="85017"/>
          </a:xfrm>
          <a:prstGeom prst="rect">
            <a:avLst/>
          </a:prstGeom>
          <a:solidFill>
            <a:srgbClr val="2E2E2E"/>
          </a:solidFill>
        </p:spPr>
      </p:sp>
      <p:grpSp>
        <p:nvGrpSpPr>
          <p:cNvPr id="9" name="Group 9"/>
          <p:cNvGrpSpPr/>
          <p:nvPr/>
        </p:nvGrpSpPr>
        <p:grpSpPr>
          <a:xfrm>
            <a:off x="11882057" y="1313003"/>
            <a:ext cx="285750" cy="285750"/>
            <a:chOff x="0" y="0"/>
            <a:chExt cx="381000" cy="381000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4" name="Group 14"/>
          <p:cNvGrpSpPr/>
          <p:nvPr/>
        </p:nvGrpSpPr>
        <p:grpSpPr>
          <a:xfrm>
            <a:off x="12301157" y="1313003"/>
            <a:ext cx="285750" cy="285750"/>
            <a:chOff x="0" y="0"/>
            <a:chExt cx="381000" cy="381000"/>
          </a:xfrm>
        </p:grpSpPr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0" y="0"/>
              <a:ext cx="381000" cy="381000"/>
              <a:chOff x="6705600" y="1371600"/>
              <a:chExt cx="10972800" cy="1097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69420" y="69420"/>
              <a:ext cx="242160" cy="242160"/>
              <a:chOff x="6705600" y="1371600"/>
              <a:chExt cx="10972800" cy="1097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1028700" y="7942677"/>
            <a:ext cx="7827142" cy="457200"/>
            <a:chOff x="0" y="0"/>
            <a:chExt cx="10436189" cy="609600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114300"/>
              <a:ext cx="381000" cy="381000"/>
              <a:chOff x="6705600" y="1371600"/>
              <a:chExt cx="10972800" cy="1097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69420" y="183720"/>
              <a:ext cx="242160" cy="242160"/>
              <a:chOff x="6705600" y="1371600"/>
              <a:chExt cx="10972800" cy="1097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812800" y="-9525"/>
              <a:ext cx="9623389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When: Early April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8700" y="6441640"/>
            <a:ext cx="7827142" cy="914400"/>
            <a:chOff x="0" y="0"/>
            <a:chExt cx="10436189" cy="1219200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0" y="419100"/>
              <a:ext cx="381000" cy="381000"/>
              <a:chOff x="6705600" y="1371600"/>
              <a:chExt cx="10972800" cy="1097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2E2E2E"/>
              </a:solidFill>
            </p:spPr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69420" y="488520"/>
              <a:ext cx="242160" cy="242160"/>
              <a:chOff x="6705600" y="1371600"/>
              <a:chExt cx="10972800" cy="1097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6696808" y="1100629"/>
                <a:ext cx="10990383" cy="11514742"/>
              </a:xfrm>
              <a:custGeom>
                <a:avLst/>
                <a:gdLst/>
                <a:ahLst/>
                <a:cxnLst/>
                <a:rect l="l" t="t" r="r" b="b"/>
                <a:pathLst>
                  <a:path w="10990383" h="11514742">
                    <a:moveTo>
                      <a:pt x="8792" y="5757371"/>
                    </a:moveTo>
                    <a:cubicBezTo>
                      <a:pt x="0" y="7723318"/>
                      <a:pt x="1043775" y="9543701"/>
                      <a:pt x="2744885" y="10529222"/>
                    </a:cubicBezTo>
                    <a:cubicBezTo>
                      <a:pt x="4445995" y="11514742"/>
                      <a:pt x="6544390" y="11514742"/>
                      <a:pt x="8245500" y="10529222"/>
                    </a:cubicBezTo>
                    <a:cubicBezTo>
                      <a:pt x="9946609" y="9543701"/>
                      <a:pt x="10990384" y="7723318"/>
                      <a:pt x="10981592" y="5757371"/>
                    </a:cubicBezTo>
                    <a:cubicBezTo>
                      <a:pt x="10990384" y="3791424"/>
                      <a:pt x="9946609" y="1971041"/>
                      <a:pt x="8245500" y="985520"/>
                    </a:cubicBezTo>
                    <a:cubicBezTo>
                      <a:pt x="6544390" y="0"/>
                      <a:pt x="4445995" y="0"/>
                      <a:pt x="2744885" y="985520"/>
                    </a:cubicBezTo>
                    <a:cubicBezTo>
                      <a:pt x="1043775" y="1971041"/>
                      <a:pt x="0" y="3791424"/>
                      <a:pt x="8792" y="575737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812800" y="-9525"/>
              <a:ext cx="9623389" cy="122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E2E2E"/>
                  </a:solidFill>
                  <a:latin typeface="HK Grotesk Medium"/>
                </a:rPr>
                <a:t>Where: Rosen Shingle Creek in Orlando,Florida</a:t>
              </a: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rcRect t="14305" b="14305"/>
          <a:stretch>
            <a:fillRect/>
          </a:stretch>
        </p:blipFill>
        <p:spPr>
          <a:xfrm>
            <a:off x="11399555" y="1910071"/>
            <a:ext cx="5859745" cy="313744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"/>
          <a:srcRect b="20980"/>
          <a:stretch>
            <a:fillRect/>
          </a:stretch>
        </p:blipFill>
        <p:spPr>
          <a:xfrm>
            <a:off x="11413090" y="5047513"/>
            <a:ext cx="2347634" cy="247346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/>
          <a:srcRect t="2945" b="2945"/>
          <a:stretch>
            <a:fillRect/>
          </a:stretch>
        </p:blipFill>
        <p:spPr>
          <a:xfrm>
            <a:off x="13760724" y="5047513"/>
            <a:ext cx="3498576" cy="247346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13090" y="7520976"/>
            <a:ext cx="2396763" cy="179757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/>
          <a:srcRect t="5432" b="26214"/>
          <a:stretch>
            <a:fillRect/>
          </a:stretch>
        </p:blipFill>
        <p:spPr>
          <a:xfrm>
            <a:off x="13809853" y="7520976"/>
            <a:ext cx="3449447" cy="1737324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028700" y="1190625"/>
            <a:ext cx="8691856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2E2E2E"/>
                </a:solidFill>
                <a:latin typeface="Anonymous Pro Bold"/>
              </a:rPr>
              <a:t>WHAT IS DCON?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8700" y="2760634"/>
            <a:ext cx="7827142" cy="299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Open Sans Light"/>
              </a:rPr>
              <a:t>The annual Florida District Education and Leadership Conference (DCON) provide trainings, keynote and motivational speakers, club awards, talent shows,and the governer's ball!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327</Words>
  <Application>Microsoft Office PowerPoint</Application>
  <PresentationFormat>Custom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HK Grotesk Medium</vt:lpstr>
      <vt:lpstr>Anonymous Pro</vt:lpstr>
      <vt:lpstr>Arial</vt:lpstr>
      <vt:lpstr>Open Sans Light</vt:lpstr>
      <vt:lpstr>Calibri</vt:lpstr>
      <vt:lpstr>Anonymous Pro Bold</vt:lpstr>
      <vt:lpstr>HK Grotesk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Club Informational Meeting</dc:title>
  <dc:creator>Maria N. Bondoc</dc:creator>
  <cp:lastModifiedBy>Maria N. Bondoc</cp:lastModifiedBy>
  <cp:revision>4</cp:revision>
  <dcterms:created xsi:type="dcterms:W3CDTF">2006-08-16T00:00:00Z</dcterms:created>
  <dcterms:modified xsi:type="dcterms:W3CDTF">2020-10-13T19:05:00Z</dcterms:modified>
  <dc:identifier>DAEJOZS5zx8</dc:identifier>
</cp:coreProperties>
</file>